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9263" cy="99298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>
        <p:scale>
          <a:sx n="200" d="100"/>
          <a:sy n="200" d="100"/>
        </p:scale>
        <p:origin x="-936" y="-28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404567"/>
            <a:chOff x="-7192" y="-54845"/>
            <a:chExt cx="11173730" cy="187275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89567"/>
            <a:chOff x="4707" y="-30592"/>
            <a:chExt cx="11039634" cy="204420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865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166741"/>
            <a:chOff x="-24437" y="-19050"/>
            <a:chExt cx="11148402" cy="2036372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www.w3.org/XML/1998/namespace"/>
    <ds:schemaRef ds:uri="http://schemas.microsoft.com/office/2006/metadata/properties"/>
    <ds:schemaRef ds:uri="http://purl.org/dc/dcmitype/"/>
    <ds:schemaRef ds:uri="f098a31c-cf5f-4701-95f1-80706b2c2303"/>
    <ds:schemaRef ds:uri="3fb5e4cd-4fb9-4a04-b8e7-1efb93a0c34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678</Words>
  <Application>Microsoft Office PowerPoint</Application>
  <PresentationFormat>Custom</PresentationFormat>
  <Paragraphs>208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Spartan</vt:lpstr>
      <vt:lpstr>Arimo Bold</vt:lpstr>
      <vt:lpstr>Arimo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Orla Savage</cp:lastModifiedBy>
  <cp:revision>19</cp:revision>
  <cp:lastPrinted>2024-02-09T13:05:42Z</cp:lastPrinted>
  <dcterms:created xsi:type="dcterms:W3CDTF">2006-08-16T00:00:00Z</dcterms:created>
  <dcterms:modified xsi:type="dcterms:W3CDTF">2024-02-09T15:24:47Z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